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  <p:sldId id="263" r:id="rId4"/>
    <p:sldId id="259" r:id="rId5"/>
    <p:sldId id="260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492" y="3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media/media1.mp4>
</file>

<file path=ppt/media/media2.mp4>
</file>

<file path=ppt/media/media3.mp4>
</file>

<file path=ppt/media/media4.mp4>
</file>

<file path=ppt/media/media5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42E26AE-769E-D060-E3C3-57E5C25C1C1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DA7581E-4D59-99DF-89EF-307E510243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B0F448B-2265-9906-FC4B-DA8E7ED363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47A980A-A628-E7C1-31C7-AC91EF79D4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96C0E3-F05F-710A-22F6-02CEF9AD48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73750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92423F-C296-9688-80C5-63D7D418F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D6688F2-58C8-46CB-BF10-2DB4A0AFA6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C7566BB-B523-3649-75EB-943B91A070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A8C3B88-F012-FEB1-E30C-3362211C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587F3E-4754-8951-1A3B-29BBBDE02C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1582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8CFFC05-6BC5-EE52-A710-F663135F4C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3C259C5-8969-2C33-3E81-19B2880BAAD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305EAB9-1591-AD17-840D-305A0FE75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21708C4-CC3C-DD58-1694-8AFC72CCD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CA0C39E-F01E-C26C-8CE9-7812BB686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77258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C2A7FFB-15F7-511A-118F-42BED5B155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476FB4B-90CD-2773-70CE-1F11C82B41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5780DC9-D40D-0916-49CE-B6D5EA7C62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DFE428C-1631-7AA1-8401-42D221C050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B366E17-4E6C-C67D-DC9E-28427BAE5E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47208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3B7BF2-F8DF-5B74-CFB3-7286DFC93B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727C673-2A1F-6084-48F5-C14DBA28F0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4CEA95E-0F0F-83E7-0077-D813F0404A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6BFDCFC-5579-6A94-5965-8A0C0A6F42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4D12BF4-E41D-084A-7ABA-99E5AEBC7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36805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E4F0B8-34F0-D7E4-96E9-7FAD60FF0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C529C3-C591-3D38-4318-27A8A71AE6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ACA2705B-2163-ABB0-972F-FD4CFE69C1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9AFC9E6-C019-EFA7-07F0-0DD1AA74D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68F3B6A-61DD-B5F9-A847-975EA6E4D8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63B32C3-CFD5-5B07-9257-B050F57C0F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699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D067D5-0A90-5229-C1A4-2CB56F5DB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F1EB19-1FF2-EBEB-E7BD-64E42A2E74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0BE5D39-8575-50ED-B69E-ED135F315E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95C65AF5-0288-AC30-3B26-FDA22FD1E7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81FCEF2-509C-CA86-E5F9-5B51FD864F6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771F573-A87C-A431-1109-28C39FADD6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17FC417-1038-3243-7AA8-23EDD63B42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7BB07B6-341C-951B-B401-5EDE277415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84156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285EA8-1CB2-6C5A-1B43-FC6CDC4FE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381D6C61-27D1-9F8D-46B9-E751171F5D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FA02A229-0B0C-0FBE-36F5-C5904AF67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28B0168-DFBF-2866-AD7F-7B4F4E3E8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4772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BD1DAD5-1A76-A016-1685-530FC5585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6905BEF3-0EBC-2F80-5A95-3BC3E8304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9B225D1-F675-1D53-7D35-0E5A7A6BA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902243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F9D912-7E9F-9762-D19D-79BF9388C5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E835C2-4714-35A1-1DE7-85F23A07EA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21E23218-D542-F40B-5D61-C424AF794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A3BCDAE-9685-2D95-CE87-F32D7FB57D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85CC411-6491-3450-BA61-9454393F1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471E5C-B6D9-8609-7581-CBB6ACB835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71821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FEE7C42-4538-6EC4-603D-D29E0AC4C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99CE2C2E-E526-DF9F-B49B-D85391BB6C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1EE8E75-7055-3A3C-0962-25303EA91DC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B184ADB-F03C-5BEB-AC1F-E9402209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B9152B0-F8BC-5BB0-5723-0AAAC546F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34EC75-C551-D5FC-D46D-C3C3519080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39023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8A1A38D-E998-C012-F65F-C9058BB938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4A62D9-B8C6-C59E-D7EF-F527CC534BD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8BF84FF-4A4A-33E2-F918-B784F364F7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5E4B89-5681-45BD-99BD-11D62C13B89D}" type="datetimeFigureOut">
              <a:rPr lang="zh-CN" altLang="en-US" smtClean="0"/>
              <a:t>2024/4/5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CF1A18F-E870-0AAE-A663-BFED86A3B35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6CB0254-99F6-4BEF-EC83-7DC206DB187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3E9AC7-30A3-4AC1-BEBF-20F65CFF573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016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0.png"/><Relationship Id="rId5" Type="http://schemas.openxmlformats.org/officeDocument/2006/relationships/image" Target="../media/image9.jp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12.png"/><Relationship Id="rId4" Type="http://schemas.openxmlformats.org/officeDocument/2006/relationships/image" Target="../media/image11.em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mp4"/><Relationship Id="rId7" Type="http://schemas.openxmlformats.org/officeDocument/2006/relationships/image" Target="../media/image14.png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5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5DEE7E2-9D9B-13DF-D153-F025156EBE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61793" y="675341"/>
            <a:ext cx="11277600" cy="2450353"/>
          </a:xfrm>
        </p:spPr>
        <p:txBody>
          <a:bodyPr>
            <a:normAutofit fontScale="90000"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Smoother-based Orientation and Trajectory Estimation with Foot-mounted IMUs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C44675A-BD23-B9EA-B054-F380A218606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091765" y="3578132"/>
            <a:ext cx="8139953" cy="1655762"/>
          </a:xfrm>
        </p:spPr>
        <p:txBody>
          <a:bodyPr/>
          <a:lstStyle/>
          <a:p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Shilei Li, Dawei Shi,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Yunjiang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Lou, </a:t>
            </a:r>
          </a:p>
          <a:p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Chenglong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Fu,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Lisheng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altLang="zh-CN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Kuang</a:t>
            </a:r>
            <a:r>
              <a:rPr lang="en-GB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Ling Shi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054B58F-A59F-549D-E631-25A988A786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07" y="5233894"/>
            <a:ext cx="2209800" cy="158056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E5E76E45-58F1-E655-E54E-C15D9FCD25B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861" y="5175219"/>
            <a:ext cx="1968047" cy="1669271"/>
          </a:xfrm>
          <a:prstGeom prst="rect">
            <a:avLst/>
          </a:prstGeom>
          <a:noFill/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540AD3D1-8B4E-81E6-1634-526FD16596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71161" y="5243557"/>
            <a:ext cx="1532594" cy="15325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FA379F6-EB85-05D5-4CEA-A208CC1EC3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98008" y="5117793"/>
            <a:ext cx="1672170" cy="1726697"/>
          </a:xfrm>
          <a:prstGeom prst="rect">
            <a:avLst/>
          </a:prstGeom>
        </p:spPr>
      </p:pic>
      <p:pic>
        <p:nvPicPr>
          <p:cNvPr id="15" name="图片 14">
            <a:extLst>
              <a:ext uri="{FF2B5EF4-FFF2-40B4-BE49-F238E27FC236}">
                <a16:creationId xmlns:a16="http://schemas.microsoft.com/office/drawing/2014/main" id="{4615779F-B663-4CA0-94DF-056C8D81743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9395" t="21417" r="8078" b="20618"/>
          <a:stretch/>
        </p:blipFill>
        <p:spPr>
          <a:xfrm>
            <a:off x="9272892" y="5448300"/>
            <a:ext cx="2732844" cy="1279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16861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D33A2CA-94B5-587D-8749-CC3D9B2CBA3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846" y="1485095"/>
            <a:ext cx="6116404" cy="4151375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22726B1-B384-F8B4-D634-229BD88FC127}"/>
              </a:ext>
            </a:extLst>
          </p:cNvPr>
          <p:cNvSpPr txBox="1"/>
          <p:nvPr/>
        </p:nvSpPr>
        <p:spPr>
          <a:xfrm>
            <a:off x="209550" y="449196"/>
            <a:ext cx="1158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Walking Experiments with Optical Motion Capture System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" name="8b487749-04ac-4df2-9fcc-26294eeb0417">
            <a:hlinkClick r:id="" action="ppaction://media"/>
            <a:extLst>
              <a:ext uri="{FF2B5EF4-FFF2-40B4-BE49-F238E27FC236}">
                <a16:creationId xmlns:a16="http://schemas.microsoft.com/office/drawing/2014/main" id="{FCBA042F-DF59-8CAC-A8B3-C556994DD0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545030" y="1485095"/>
            <a:ext cx="5338409" cy="415137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ECED760-BC48-2904-0BD3-573FBD1C4A0B}"/>
              </a:ext>
            </a:extLst>
          </p:cNvPr>
          <p:cNvSpPr txBox="1"/>
          <p:nvPr/>
        </p:nvSpPr>
        <p:spPr>
          <a:xfrm>
            <a:off x="1873250" y="5827201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8EAA9B07-12B7-DDA9-73FE-E27C0BA8B2CF}"/>
              </a:ext>
            </a:extLst>
          </p:cNvPr>
          <p:cNvSpPr txBox="1"/>
          <p:nvPr/>
        </p:nvSpPr>
        <p:spPr>
          <a:xfrm>
            <a:off x="8932863" y="5827201"/>
            <a:ext cx="198278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Square walking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086531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834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文本框 14">
            <a:extLst>
              <a:ext uri="{FF2B5EF4-FFF2-40B4-BE49-F238E27FC236}">
                <a16:creationId xmlns:a16="http://schemas.microsoft.com/office/drawing/2014/main" id="{F06771E9-EDD2-9315-4877-3AF5D09A2837}"/>
              </a:ext>
            </a:extLst>
          </p:cNvPr>
          <p:cNvSpPr txBox="1"/>
          <p:nvPr/>
        </p:nvSpPr>
        <p:spPr>
          <a:xfrm>
            <a:off x="209550" y="449196"/>
            <a:ext cx="1158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Stair  Walking Animation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AE8B91C6-7AAE-4647-1261-F35D4A49BE8D}"/>
              </a:ext>
            </a:extLst>
          </p:cNvPr>
          <p:cNvGrpSpPr/>
          <p:nvPr/>
        </p:nvGrpSpPr>
        <p:grpSpPr>
          <a:xfrm>
            <a:off x="209550" y="1841246"/>
            <a:ext cx="5302250" cy="4144132"/>
            <a:chOff x="158750" y="2125063"/>
            <a:chExt cx="5130801" cy="3849605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08206E61-ED41-C289-F22F-D95F36AC39E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alphaModFix/>
            </a:blip>
            <a:stretch>
              <a:fillRect/>
            </a:stretch>
          </p:blipFill>
          <p:spPr>
            <a:xfrm>
              <a:off x="158750" y="2125063"/>
              <a:ext cx="5130801" cy="3849605"/>
            </a:xfrm>
            <a:prstGeom prst="rect">
              <a:avLst/>
            </a:prstGeom>
          </p:spPr>
        </p:pic>
        <p:pic>
          <p:nvPicPr>
            <p:cNvPr id="3" name="图片 2">
              <a:extLst>
                <a:ext uri="{FF2B5EF4-FFF2-40B4-BE49-F238E27FC236}">
                  <a16:creationId xmlns:a16="http://schemas.microsoft.com/office/drawing/2014/main" id="{FD80C27D-F669-F75F-2FC0-47E6F343A5B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16200000">
              <a:off x="3933599" y="4618716"/>
              <a:ext cx="1162504" cy="1549400"/>
            </a:xfrm>
            <a:prstGeom prst="rect">
              <a:avLst/>
            </a:prstGeom>
          </p:spPr>
        </p:pic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34700CAA-19E9-345A-8A0B-A894E4F847DD}"/>
              </a:ext>
            </a:extLst>
          </p:cNvPr>
          <p:cNvSpPr txBox="1"/>
          <p:nvPr/>
        </p:nvSpPr>
        <p:spPr>
          <a:xfrm>
            <a:off x="1562100" y="6096171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9686634-AA63-9134-7890-583DB6A7234E}"/>
              </a:ext>
            </a:extLst>
          </p:cNvPr>
          <p:cNvSpPr txBox="1"/>
          <p:nvPr/>
        </p:nvSpPr>
        <p:spPr>
          <a:xfrm>
            <a:off x="6734176" y="6096171"/>
            <a:ext cx="44767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Foot orientation and trajectory animation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1">
            <a:hlinkClick r:id="" action="ppaction://media"/>
            <a:extLst>
              <a:ext uri="{FF2B5EF4-FFF2-40B4-BE49-F238E27FC236}">
                <a16:creationId xmlns:a16="http://schemas.microsoft.com/office/drawing/2014/main" id="{9628FAD3-4FC0-1B6D-4214-A92E9B25F2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310313" y="1824188"/>
            <a:ext cx="5399087" cy="4199290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04EB7BDE-232D-4EA1-A919-83F0C50E94C7}"/>
              </a:ext>
            </a:extLst>
          </p:cNvPr>
          <p:cNvSpPr txBox="1"/>
          <p:nvPr/>
        </p:nvSpPr>
        <p:spPr>
          <a:xfrm>
            <a:off x="6489700" y="768350"/>
            <a:ext cx="5143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 stair height: 3.60m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Estimated stair height: 3.59m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07150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66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C426245F-127E-162B-AAE3-25840DEC0B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550" y="1536913"/>
            <a:ext cx="5778500" cy="4341464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7B890274-4AAE-6F6E-3D3D-B6E68D13FCAE}"/>
              </a:ext>
            </a:extLst>
          </p:cNvPr>
          <p:cNvSpPr txBox="1"/>
          <p:nvPr/>
        </p:nvSpPr>
        <p:spPr>
          <a:xfrm>
            <a:off x="209550" y="449196"/>
            <a:ext cx="1158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Indoor Walking Animation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7BD66707-7018-2104-992E-44911DF6307A}"/>
              </a:ext>
            </a:extLst>
          </p:cNvPr>
          <p:cNvSpPr txBox="1"/>
          <p:nvPr/>
        </p:nvSpPr>
        <p:spPr>
          <a:xfrm>
            <a:off x="2222500" y="6076085"/>
            <a:ext cx="2286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Experimental setup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4B6F1D6-0DDD-DDA5-FAA6-8A11D3744304}"/>
              </a:ext>
            </a:extLst>
          </p:cNvPr>
          <p:cNvSpPr txBox="1"/>
          <p:nvPr/>
        </p:nvSpPr>
        <p:spPr>
          <a:xfrm>
            <a:off x="7634288" y="6076085"/>
            <a:ext cx="364331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Walking with stairs and slopes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2">
            <a:hlinkClick r:id="" action="ppaction://media"/>
            <a:extLst>
              <a:ext uri="{FF2B5EF4-FFF2-40B4-BE49-F238E27FC236}">
                <a16:creationId xmlns:a16="http://schemas.microsoft.com/office/drawing/2014/main" id="{2AAD0ABB-26F1-5B67-F818-6D55E830FCE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310750" y="1536914"/>
            <a:ext cx="5581883" cy="4341464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65CB5E2A-EED9-ED1A-FA63-5E6122EF17FE}"/>
              </a:ext>
            </a:extLst>
          </p:cNvPr>
          <p:cNvSpPr txBox="1"/>
          <p:nvPr/>
        </p:nvSpPr>
        <p:spPr>
          <a:xfrm>
            <a:off x="6489700" y="723900"/>
            <a:ext cx="51435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Ground truth stair and slope height: 0.90m and 0.20m</a:t>
            </a:r>
          </a:p>
          <a:p>
            <a:r>
              <a:rPr lang="en-U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Estimated stair and slope height: 0.92m and 0.21m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72203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16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>
            <a:extLst>
              <a:ext uri="{FF2B5EF4-FFF2-40B4-BE49-F238E27FC236}">
                <a16:creationId xmlns:a16="http://schemas.microsoft.com/office/drawing/2014/main" id="{DA7D293B-C942-24D3-626B-9CB3828A99E9}"/>
              </a:ext>
            </a:extLst>
          </p:cNvPr>
          <p:cNvSpPr txBox="1"/>
          <p:nvPr/>
        </p:nvSpPr>
        <p:spPr>
          <a:xfrm>
            <a:off x="209550" y="449196"/>
            <a:ext cx="11582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Indoor Walking Animation</a:t>
            </a:r>
            <a:endParaRPr lang="zh-CN" altLang="en-US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07D9FB04-01F5-3BFE-EFE8-A9ECC12FEEFF}"/>
              </a:ext>
            </a:extLst>
          </p:cNvPr>
          <p:cNvSpPr txBox="1"/>
          <p:nvPr/>
        </p:nvSpPr>
        <p:spPr>
          <a:xfrm>
            <a:off x="8846612" y="6043437"/>
            <a:ext cx="178805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walking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9B19917-5035-EB05-122E-BB9324819F45}"/>
              </a:ext>
            </a:extLst>
          </p:cNvPr>
          <p:cNvSpPr txBox="1"/>
          <p:nvPr/>
        </p:nvSpPr>
        <p:spPr>
          <a:xfrm>
            <a:off x="2152400" y="6043437"/>
            <a:ext cx="21910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Walking with stairs</a:t>
            </a:r>
            <a:endParaRPr lang="zh-CN" alt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3" name="3">
            <a:hlinkClick r:id="" action="ppaction://media"/>
            <a:extLst>
              <a:ext uri="{FF2B5EF4-FFF2-40B4-BE49-F238E27FC236}">
                <a16:creationId xmlns:a16="http://schemas.microsoft.com/office/drawing/2014/main" id="{D21B1BBE-3603-B958-69F3-8BD2F46160E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2806" y="1473906"/>
            <a:ext cx="5690506" cy="4425949"/>
          </a:xfrm>
          <a:prstGeom prst="rect">
            <a:avLst/>
          </a:prstGeom>
        </p:spPr>
      </p:pic>
      <p:pic>
        <p:nvPicPr>
          <p:cNvPr id="8" name="4">
            <a:hlinkClick r:id="" action="ppaction://media"/>
            <a:extLst>
              <a:ext uri="{FF2B5EF4-FFF2-40B4-BE49-F238E27FC236}">
                <a16:creationId xmlns:a16="http://schemas.microsoft.com/office/drawing/2014/main" id="{B669BA90-28F9-113A-5ABC-EB6C80E19B81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76975" y="1473906"/>
            <a:ext cx="5771242" cy="4488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378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0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833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</TotalTime>
  <Words>94</Words>
  <Application>Microsoft Office PowerPoint</Application>
  <PresentationFormat>宽屏</PresentationFormat>
  <Paragraphs>19</Paragraphs>
  <Slides>5</Slides>
  <Notes>0</Notes>
  <HiddenSlides>0</HiddenSlides>
  <MMClips>5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等线</vt:lpstr>
      <vt:lpstr>等线 Light</vt:lpstr>
      <vt:lpstr>Arial</vt:lpstr>
      <vt:lpstr>Times New Roman</vt:lpstr>
      <vt:lpstr>Office 主题​​</vt:lpstr>
      <vt:lpstr>Smoother-based Orientation and Trajectory Estimation with Foot-mounted IMUs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Smoother-based Orientation and Trajectory Estimation with Foot-mounted Inertial Sensors</dc:title>
  <dc:creator>LI Shilei</dc:creator>
  <cp:lastModifiedBy>LI Shilei</cp:lastModifiedBy>
  <cp:revision>50</cp:revision>
  <dcterms:created xsi:type="dcterms:W3CDTF">2024-03-21T09:00:57Z</dcterms:created>
  <dcterms:modified xsi:type="dcterms:W3CDTF">2024-04-05T14:59:50Z</dcterms:modified>
</cp:coreProperties>
</file>

<file path=docProps/thumbnail.jpeg>
</file>